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84" r:id="rId2"/>
    <p:sldId id="257" r:id="rId3"/>
    <p:sldId id="258" r:id="rId4"/>
    <p:sldId id="263" r:id="rId5"/>
    <p:sldId id="259" r:id="rId6"/>
    <p:sldId id="260" r:id="rId7"/>
    <p:sldId id="262" r:id="rId8"/>
    <p:sldId id="274" r:id="rId9"/>
    <p:sldId id="267" r:id="rId10"/>
    <p:sldId id="268" r:id="rId11"/>
    <p:sldId id="275" r:id="rId12"/>
    <p:sldId id="266" r:id="rId13"/>
    <p:sldId id="270" r:id="rId14"/>
    <p:sldId id="272" r:id="rId15"/>
    <p:sldId id="273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9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9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75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31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90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1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7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42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2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73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36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2DFC16-C503-4017-A282-E4DA0C2B43F8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653D5F-2303-40FC-B16D-A73BC09D7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2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47" y="2240280"/>
            <a:ext cx="5317904" cy="913886"/>
          </a:xfrm>
        </p:spPr>
        <p:txBody>
          <a:bodyPr/>
          <a:lstStyle/>
          <a:p>
            <a:pPr algn="ctr"/>
            <a:r>
              <a:rPr lang="en-US" sz="4800" b="1" dirty="0"/>
              <a:t>Virtual Snake Game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274049"/>
            <a:ext cx="4873752" cy="125344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Ishani Cheke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Shounak Powar</a:t>
            </a:r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069EF19-60CB-1FF0-5D95-5E06F1386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099" r="11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8DE8-4707-37BA-EC4D-D33B33F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Snake’s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3B9BA-2596-E5F9-7B56-EBD00BA8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food is considered “eaten”: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A new food location is generated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The snake’s score is incremented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The snake’s length is increased by appending a new segment to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snake_list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snake_list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[[x1, y1], [x2, y2], ...]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head segment is added to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of the 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food wasn't eaten, the last segment (tail) is removed.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food was eaten, the tail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causing the snake to grow.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logic ensures a consistent update loop while smoothly growing the snake based on interaction with the food image.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3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9522-8614-5EDD-6F1F-8C09D8CE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FC12-D738-E788-51AF-EC59ABF3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214" y="214684"/>
            <a:ext cx="10058400" cy="966844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&amp; Length Tracking </a:t>
            </a:r>
          </a:p>
        </p:txBody>
      </p:sp>
      <p:pic>
        <p:nvPicPr>
          <p:cNvPr id="5" name="Content Placeholder 3" descr="A person with glasses and a beard&#10;&#10;AI-generated content may be incorrect.">
            <a:extLst>
              <a:ext uri="{FF2B5EF4-FFF2-40B4-BE49-F238E27FC236}">
                <a16:creationId xmlns:a16="http://schemas.microsoft.com/office/drawing/2014/main" id="{41231233-1FEC-7C89-953A-16BB9477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863" y="2154487"/>
            <a:ext cx="7911102" cy="33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F5BF-6EC7-AFFE-EFA7-796FC8C5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6254-F0E9-875D-E79A-75AB84E0F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At each frame update, the game checks for possible collisions between the snake's head and other elements.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Self-collision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the snake’s head overlaps any part of its body, the game ends.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Boundary collision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the snake moves beyond the  edges, the game terminates.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Obstacle collision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enhanced modes, the game includes static obstacles, and hitting any of them triggers a game-over state.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These checks are performed using coordinate comparisons between the snake’s head and other entities on the screen.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On collision,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game-over flag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set, and OpenCV displays the final score with a message overlay.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9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1053-05CF-6603-284D-8756A3CD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569F-4169-A01E-2243-4F91BCDC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5654"/>
            <a:ext cx="10058400" cy="37834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Hand jitter and noise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common during input; solved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gesture smoothing filters.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Lighting variation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affected hand detection quality; resolved through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background-independent hand tracking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Gesture inconsistency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users (size, speed, range) was mitigated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margins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single-point tracking (index fingertip).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Real-time responsiveness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preserved by using lightweight libraries (OpenCV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keeping rendering efficient.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Sudden reversals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risked self-collision; disallowed through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validation logic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9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BEE0-860A-3E4B-C487-857FC551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3A7DB-D9B1-BF3C-9DE9-39C072F9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6750"/>
            <a:ext cx="10058400" cy="37423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 core gesture tracking system has potential applications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contactless public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assistive technology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VR/AR environments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Users with limited mobility can benefit from gesture-based controls as an alternative to traditional input devices.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 can include: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Dynamic difficulty modes.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Multiplayer extensions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interactive leaderboard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3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3FAC-A9B6-B05A-761C-B0C8D66C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294D-C8C9-397C-8E5D-BD88DC58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7024"/>
            <a:ext cx="10058400" cy="37320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This project reimagines the classic Snake game using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gesture-controlled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replacing keyboard input with natural hand motion.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Real-time hand tracking powered by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enabled precise, intuitive control through the webcam.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OpenCV was used not only for capturing input but also for rendering the game environment without any game engine dependency.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 successfully demonstrated a functional, immersive, and scalable human-computer interaction model.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3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99A98-B860-63F9-BB91-24B8175457E6}"/>
              </a:ext>
            </a:extLst>
          </p:cNvPr>
          <p:cNvSpPr txBox="1"/>
          <p:nvPr/>
        </p:nvSpPr>
        <p:spPr>
          <a:xfrm>
            <a:off x="3570515" y="2266575"/>
            <a:ext cx="9535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3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9FA7-2D05-BC8A-588F-D0AE0AF0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65F6D-DAD1-95F7-BBEA-A2E4DFFEE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Gesture-Controlled Gaming?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Human-Computer Interaction (HCI) is evolving beyond keyboard/mouse.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Gesture control enables intuitive, contactless interaction.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project leverages this by applying it to a globally familiar game: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Goal: Replace traditional inputs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hand gestures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webcam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C11F-D586-DB04-2AE6-5966BB8D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88084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B6060-126F-32B5-EA4F-BCAD76A5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traditional Snake game controlled entirely through real-time hand gestures instead of physical input devices.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Design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gesture-controlled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webcam input to detect hand movements.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Maintain the core mechanics of the original Snake game: continuous motion, food collection,  collision detection.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Ensure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responsiveness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minimal latency between gesture and game response.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Enhance user experience through smooth input filtering, dynamic obstacle generation, and adaptive screen scaling.</a:t>
            </a:r>
          </a:p>
        </p:txBody>
      </p:sp>
    </p:spTree>
    <p:extLst>
      <p:ext uri="{BB962C8B-B14F-4D97-AF65-F5344CB8AC3E}">
        <p14:creationId xmlns:p14="http://schemas.microsoft.com/office/powerpoint/2010/main" val="84400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1ADB-81C1-99BE-107F-FB9FCE07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2DBF-E668-FA11-2672-18E853B65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3460"/>
            <a:ext cx="10058400" cy="38656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game follows the core structure of the classic Snake game—eat food, grow in length, avoid collisions.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snake moves continuously in its current direction and only turns when a valid gesture is detected.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Directional input is controlled by swipe-like movements of the index finger (left, right, up, down).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Every food item consumed increases both the snake’s length and the player’s score. The difficulty increases as the snake grows, making navigation more challenging over time.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Collisions with the screen boundaries, the snake’s own body, or obstacles result in a game-over state.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7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D1AC-14E8-BD0D-890B-3FD05FC7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C2DE-DD9D-D57A-B5BE-E82768B2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5106"/>
            <a:ext cx="11094720" cy="38039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Python 3.x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   Core programming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OpenCV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     Frame capture, preprocessing, visual overlays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    Real-time hand landmark tracking (21 points)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NumPy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    Array and vector math for gesture smoothing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Random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generate food positions at random screen locations, ensuring   unpredictability   			and replicability.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       Performs vector math, distance calculations, and angle measurements for gesture    	  			direction tracking.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7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288C-816E-7A60-7E9C-B33AF692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6844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BC70-3CFD-2039-6637-EBDECDFF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7272"/>
            <a:ext cx="10058400" cy="37420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Module  :     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OpenCV (cv2.VideoCapture) to read live video frames.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Detection Module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track hand landmarks to extract the index finger 				      position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 :  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current and previous positions to infer gesture direction   				      and validates gestures using thresholding and filtering logic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Logic Module :          Updates snake  position, handles food generation, scoring, and 				       collisions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Module :              Uses OpenCV drawing functions (cv2.circle, cv2.rectangle, 				       cv2.putText)  to  display game state.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5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E61A-5862-A97A-D241-445F9AF2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Detection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90253-D475-8765-CDA4-D2B2A3A3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337857" cy="40233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Finger as the Directional Controller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D547CE-11B1-3E53-DFBA-BB291970F377}"/>
              </a:ext>
            </a:extLst>
          </p:cNvPr>
          <p:cNvSpPr/>
          <p:nvPr/>
        </p:nvSpPr>
        <p:spPr>
          <a:xfrm>
            <a:off x="1097280" y="3071971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Flipped Webcam Feed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03ED2-9E2A-3FA0-B344-5D5DD30FD183}"/>
              </a:ext>
            </a:extLst>
          </p:cNvPr>
          <p:cNvSpPr/>
          <p:nvPr/>
        </p:nvSpPr>
        <p:spPr>
          <a:xfrm>
            <a:off x="2855531" y="3071971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CVZone’s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Handetector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BAE2F1-EE60-04EF-C215-A965E2A1936A}"/>
              </a:ext>
            </a:extLst>
          </p:cNvPr>
          <p:cNvSpPr/>
          <p:nvPr/>
        </p:nvSpPr>
        <p:spPr>
          <a:xfrm>
            <a:off x="4613782" y="3071971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landmark 8 (index fingertip)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11805-8FA3-EDF0-7D6A-13546F5EBBC9}"/>
              </a:ext>
            </a:extLst>
          </p:cNvPr>
          <p:cNvSpPr/>
          <p:nvPr/>
        </p:nvSpPr>
        <p:spPr>
          <a:xfrm>
            <a:off x="6372033" y="3071971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Delta Frame by Frame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F41FF-EE50-D17D-91CA-278C05556AF3}"/>
              </a:ext>
            </a:extLst>
          </p:cNvPr>
          <p:cNvSpPr/>
          <p:nvPr/>
        </p:nvSpPr>
        <p:spPr>
          <a:xfrm>
            <a:off x="8130284" y="3071971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Motion exceeds axis specific 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1DD72A-B4D4-2208-F96E-19BA771AA653}"/>
              </a:ext>
            </a:extLst>
          </p:cNvPr>
          <p:cNvSpPr/>
          <p:nvPr/>
        </p:nvSpPr>
        <p:spPr>
          <a:xfrm>
            <a:off x="9888535" y="3071970"/>
            <a:ext cx="1458930" cy="1047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Change is Triggered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14160B-B14E-120A-5C4F-3637AE7670D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56210" y="3595954"/>
            <a:ext cx="299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40FB5C-C4E3-52D0-8B57-5515FC93D00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314461" y="3595954"/>
            <a:ext cx="299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06677-9284-08A2-EE56-C897CDF8F8A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72712" y="3595954"/>
            <a:ext cx="299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6EA-3A44-9B9A-5E25-E84F846810C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830963" y="3595954"/>
            <a:ext cx="299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1EE6C0-364F-B5D1-4861-CAC72F09C00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589214" y="3595953"/>
            <a:ext cx="2993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2F92-6EA3-1491-195E-041DB2297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3AE2-F5D6-DE66-9BE8-BA44E55B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6844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Gesture Detection </a:t>
            </a:r>
          </a:p>
        </p:txBody>
      </p:sp>
      <p:pic>
        <p:nvPicPr>
          <p:cNvPr id="6" name="Content Placeholder 3" descr="A person with her hand up&#10;&#10;AI-generated content may be incorrect.">
            <a:extLst>
              <a:ext uri="{FF2B5EF4-FFF2-40B4-BE49-F238E27FC236}">
                <a16:creationId xmlns:a16="http://schemas.microsoft.com/office/drawing/2014/main" id="{09ED720D-04C4-7AB5-1310-BA6D9E7B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446" y="1879308"/>
            <a:ext cx="4594630" cy="322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5A014-DAC5-86DF-449F-1675ECF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79308"/>
            <a:ext cx="4916553" cy="3226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09A16-1B2F-3CB4-F6FE-6E0CC0AC05FC}"/>
              </a:ext>
            </a:extLst>
          </p:cNvPr>
          <p:cNvSpPr txBox="1"/>
          <p:nvPr/>
        </p:nvSpPr>
        <p:spPr>
          <a:xfrm>
            <a:off x="2352782" y="5362577"/>
            <a:ext cx="955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Mirrored Version                                                            Flipped Version with Index Finger</a:t>
            </a:r>
          </a:p>
        </p:txBody>
      </p:sp>
    </p:spTree>
    <p:extLst>
      <p:ext uri="{BB962C8B-B14F-4D97-AF65-F5344CB8AC3E}">
        <p14:creationId xmlns:p14="http://schemas.microsoft.com/office/powerpoint/2010/main" val="214497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5F29-1513-8A61-2BF8-9794CB65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8BDE-7F13-D85D-D54C-03EC77EA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5654"/>
            <a:ext cx="10058400" cy="37834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preloaded image is used to visually represent food on the screen.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food is placed at a random(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position within the game frame using Python’s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function.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each frame, the system checks if the distance between the snake’s head and food falls below threshold 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Euclidien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 formula:</a:t>
            </a:r>
          </a:p>
          <a:p>
            <a:pPr lvl="8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math.hypot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food_x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head_x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food_y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head_y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8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distance &lt; threshold:</a:t>
            </a:r>
          </a:p>
          <a:p>
            <a:pPr lvl="8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food_eaten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40969888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</TotalTime>
  <Words>1104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Karla</vt:lpstr>
      <vt:lpstr>Times New Roman</vt:lpstr>
      <vt:lpstr>Wingdings</vt:lpstr>
      <vt:lpstr>Retrospect</vt:lpstr>
      <vt:lpstr>Virtual Snake Game</vt:lpstr>
      <vt:lpstr>Introduction</vt:lpstr>
      <vt:lpstr>Problem Statement and Objectives</vt:lpstr>
      <vt:lpstr>Game Mechanics</vt:lpstr>
      <vt:lpstr>Tools &amp; Libraries Used</vt:lpstr>
      <vt:lpstr>System Architecture</vt:lpstr>
      <vt:lpstr>Gesture Detection Pipeline</vt:lpstr>
      <vt:lpstr>Setting up Gesture Detection </vt:lpstr>
      <vt:lpstr>Food Consumption</vt:lpstr>
      <vt:lpstr>Snake’s Growth</vt:lpstr>
      <vt:lpstr>Score &amp; Length Tracking </vt:lpstr>
      <vt:lpstr>Collision Detection</vt:lpstr>
      <vt:lpstr>Challenges &amp; Solutions</vt:lpstr>
      <vt:lpstr>Application and 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Ishani Cheke</dc:creator>
  <cp:lastModifiedBy>Shounak Powar</cp:lastModifiedBy>
  <cp:revision>8</cp:revision>
  <dcterms:created xsi:type="dcterms:W3CDTF">2025-05-05T22:31:57Z</dcterms:created>
  <dcterms:modified xsi:type="dcterms:W3CDTF">2025-05-06T16:08:46Z</dcterms:modified>
</cp:coreProperties>
</file>